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06" r:id="rId50"/>
    <p:sldId id="314"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14"/>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4"/>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image" Target="../media/image116.svg"/><Relationship Id="rId1" Type="http://schemas.openxmlformats.org/officeDocument/2006/relationships/image" Target="../media/image123.png"/><Relationship Id="rId6" Type="http://schemas.openxmlformats.org/officeDocument/2006/relationships/image" Target="../media/image120.svg"/><Relationship Id="rId5" Type="http://schemas.openxmlformats.org/officeDocument/2006/relationships/image" Target="../media/image12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Git was so dominant in the Stack Overflow Developer Survey that they don't even ask the question anymore. It had almost 90% adoption in 2018, so they didn't even ask in 2019. 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The compiled card we saw earlier was something like that.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researching in 1990, you might still be using the same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SCCS, there were systems like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One part of that system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a:t>
            </a:r>
            <a:r>
              <a:rPr lang="en-US" sz="1200" b="0" kern="1200">
                <a:solidFill>
                  <a:schemeClr val="tx1"/>
                </a:solidFill>
                <a:effectLst/>
                <a:latin typeface="+mn-lt"/>
                <a:ea typeface="+mn-ea"/>
                <a:cs typeface="+mn-cs"/>
              </a:rPr>
              <a:t>is working at Bell Labs and </a:t>
            </a:r>
            <a:r>
              <a:rPr lang="en-US" sz="1200" b="0" kern="1200" dirty="0">
                <a:solidFill>
                  <a:schemeClr val="tx1"/>
                </a:solidFill>
                <a:effectLst/>
                <a:latin typeface="+mn-lt"/>
                <a:ea typeface="+mn-ea"/>
                <a:cs typeface="+mn-cs"/>
              </a:rPr>
              <a:t>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not able to find any information about how often it was used, but my guess is not often.</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Science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imagine that you're working on your new assignment. You need to get your punch cards ready.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4.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36.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38.emf"/></Relationships>
</file>

<file path=ppt/slides/_rels/slide115.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43.svg"/></Relationships>
</file>

<file path=ppt/slides/_rels/slide11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55.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7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3.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a:t>Prototype</a:t>
            </a:r>
            <a:endParaRPr lang="en-US" dirty="0"/>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Tree>
    <p:extLst>
      <p:ext uri="{BB962C8B-B14F-4D97-AF65-F5344CB8AC3E}">
        <p14:creationId xmlns:p14="http://schemas.microsoft.com/office/powerpoint/2010/main" val="86580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ChangeAspect="1"/>
          </p:cNvPicPr>
          <p:nvPr/>
        </p:nvPicPr>
        <p:blipFill>
          <a:blip r:embed="rId3"/>
          <a:srcRect/>
          <a:stretch/>
        </p:blipFill>
        <p:spPr>
          <a:xfrm>
            <a:off x="-106327" y="-1220087"/>
            <a:ext cx="12397563" cy="9298173"/>
          </a:xfrm>
          <a:prstGeom prst="rect">
            <a:avLst/>
          </a:prstGeom>
        </p:spPr>
      </p:pic>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7" name="Content Placeholder 4">
            <a:extLst>
              <a:ext uri="{FF2B5EF4-FFF2-40B4-BE49-F238E27FC236}">
                <a16:creationId xmlns:a16="http://schemas.microsoft.com/office/drawing/2014/main" id="{B5846F86-E30E-4549-BCBC-0F3987564B58}"/>
              </a:ext>
            </a:extLst>
          </p:cNvPr>
          <p:cNvPicPr>
            <a:picLocks noChangeAspect="1"/>
          </p:cNvPicPr>
          <p:nvPr/>
        </p:nvPicPr>
        <p:blipFill>
          <a:blip r:embed="rId3"/>
          <a:srcRect/>
          <a:stretch/>
        </p:blipFill>
        <p:spPr>
          <a:xfrm>
            <a:off x="-106327" y="-1594886"/>
            <a:ext cx="12397563" cy="9298173"/>
          </a:xfrm>
          <a:prstGeom prst="rect">
            <a:avLst/>
          </a:prstGeom>
        </p:spPr>
      </p:pic>
      <p:sp>
        <p:nvSpPr>
          <p:cNvPr id="2" name="TextBox 1">
            <a:extLst>
              <a:ext uri="{FF2B5EF4-FFF2-40B4-BE49-F238E27FC236}">
                <a16:creationId xmlns:a16="http://schemas.microsoft.com/office/drawing/2014/main" id="{3627CCAD-ECDA-BE47-BB31-AAB28B8A7EC4}"/>
              </a:ext>
            </a:extLst>
          </p:cNvPr>
          <p:cNvSpPr txBox="1"/>
          <p:nvPr/>
        </p:nvSpPr>
        <p:spPr>
          <a:xfrm>
            <a:off x="10767242" y="6477126"/>
            <a:ext cx="1424758" cy="369332"/>
          </a:xfrm>
          <a:prstGeom prst="rect">
            <a:avLst/>
          </a:prstGeom>
          <a:solidFill>
            <a:schemeClr val="bg2">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14516</Words>
  <Application>Microsoft Macintosh PowerPoint</Application>
  <PresentationFormat>Widescreen</PresentationFormat>
  <Paragraphs>802</Paragraphs>
  <Slides>120</Slides>
  <Notes>116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Deltas</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PowerPoint Presentation</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8</cp:revision>
  <dcterms:created xsi:type="dcterms:W3CDTF">2020-01-03T14:26:17Z</dcterms:created>
  <dcterms:modified xsi:type="dcterms:W3CDTF">2020-01-03T15:04:30Z</dcterms:modified>
</cp:coreProperties>
</file>